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Cautions and Concerns</a:t>
            </a:r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Comparison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Last FY and the Present FY</a:t>
            </a:r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and Concerns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29</TotalTime>
  <Words>28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Perspective</vt:lpstr>
      <vt:lpstr>Sales Meeting</vt:lpstr>
      <vt:lpstr>Agenda</vt:lpstr>
      <vt:lpstr>Sales Comparison </vt:lpstr>
      <vt:lpstr>PowerPoint Presentation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Jack Fuller</cp:lastModifiedBy>
  <cp:revision>8</cp:revision>
  <dcterms:created xsi:type="dcterms:W3CDTF">2012-06-21T14:58:10Z</dcterms:created>
  <dcterms:modified xsi:type="dcterms:W3CDTF">2019-06-10T13:19:27Z</dcterms:modified>
</cp:coreProperties>
</file>